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3"/>
    <p:sldId id="1140" r:id="rId4"/>
    <p:sldId id="1141" r:id="rId5"/>
    <p:sldId id="1142" r:id="rId6"/>
    <p:sldId id="1145" r:id="rId7"/>
    <p:sldId id="1143" r:id="rId8"/>
  </p:sldIdLst>
  <p:sldSz cx="12190095" cy="6858000"/>
  <p:notesSz cx="6858000" cy="9144000"/>
  <p:custDataLst>
    <p:tags r:id="rId13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628800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</a:t>
            </a:r>
            <a:r>
              <a:rPr lang="zh-CN" altLang="en-US" sz="5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24944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介绍了上海迪士尼乐园新开放的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疯狂动物城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主题园区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包括其特色景点、娱乐项目和餐饮服务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并鼓励游客亲自体验。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3928" y="2763510"/>
            <a:ext cx="1651000" cy="4032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052736"/>
            <a:ext cx="11485848" cy="1494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you’re a fan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film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《疯狂动物城》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you’ll be excited to hear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Land opened at Shanghai Disney Resort in 2023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world’s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-themed land and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themed land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主题乐园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Shanghai Disney Resort, it’s popular with visitors of all ages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句意：这是一个如此棒的消息。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修饰名词短语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“great news”,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这样棒的消息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句意：作为上海迪士尼度假区的第八个主题园区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。此处需用序数词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第八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）表示顺序。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78523" y="1961551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such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667323" y="2449231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eighth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most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精彩的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绝妙的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areas of the land is Mane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cool movie designs and you can take beautiful photos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Savanna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Central is also a great place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find a big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屏幕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showing colorful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advertisements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 to stop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Central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 some of your favorite animal characters 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you there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306866"/>
            <a:ext cx="11485848" cy="10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句意：园区最精彩的区域之一是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大马路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fantastic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精彩的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）符合句意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“areas”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4365104"/>
            <a:ext cx="11485848" cy="10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句意：那里有一个大屏幕播放彩色广告。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screen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屏幕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）指显示广告的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装置。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5373216"/>
            <a:ext cx="11485848" cy="10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句意：你会发现你最喜欢的动物角色正在那里等你。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 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等待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的现在分词形式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waiting,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表示正在进行。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61247" y="838145"/>
            <a:ext cx="1390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fantastic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223695" y="1857048"/>
            <a:ext cx="1015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screen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330401" y="2823700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waiting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exciting place to visit is Hot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Pursuit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visitors can play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角色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 police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try some delicious food, be sure to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Jumbeaux’s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Café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Donut,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Clawhauser’s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favorite, is a must-eat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really good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you can sit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 to enjoy the food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安静地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3" name="内容占位符 7"/>
          <p:cNvSpPr txBox="1"/>
          <p:nvPr/>
        </p:nvSpPr>
        <p:spPr bwMode="auto">
          <a:xfrm>
            <a:off x="360854" y="2996709"/>
            <a:ext cx="11485848" cy="93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句意：在这里游客可以扮演警察的角色。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the role 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扮演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角色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）是固定搭配。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3887175"/>
            <a:ext cx="11485848" cy="93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句意：一定要选择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大象咖啡馆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）为动词原形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sure to”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9"/>
          <p:cNvSpPr txBox="1"/>
          <p:nvPr/>
        </p:nvSpPr>
        <p:spPr bwMode="auto">
          <a:xfrm>
            <a:off x="360854" y="4753607"/>
            <a:ext cx="11485848" cy="93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句意：它提供非常好的服务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service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服务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）为不可数名词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指餐饮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服务。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0"/>
          <p:cNvSpPr txBox="1"/>
          <p:nvPr/>
        </p:nvSpPr>
        <p:spPr bwMode="auto">
          <a:xfrm>
            <a:off x="360854" y="5661248"/>
            <a:ext cx="11485848" cy="93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句意：但要记得安静地享用食物。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安静地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）为副词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“enjoy”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911888" y="785894"/>
            <a:ext cx="69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role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432668" y="1221323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choose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240773" y="2092178"/>
            <a:ext cx="1088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service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238488" y="2475356"/>
            <a:ext cx="1090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quietly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0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interested in Disney, go and see for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你自己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/>
          <p:nvPr/>
        </p:nvSpPr>
        <p:spPr bwMode="auto">
          <a:xfrm>
            <a:off x="360854" y="1340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句意：亲自去看看吧！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yourself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亲自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）是固定搭配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强调亲身体验。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057247" y="794602"/>
            <a:ext cx="1244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yourself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1879</Words>
  <Application>WPS 演示</Application>
  <PresentationFormat>自定义</PresentationFormat>
  <Paragraphs>57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2025-09-16T13:29:53Z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2B58674C69924D57B63BE72FB6A4C14F_12</vt:lpwstr>
  </property>
</Properties>
</file>